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5" r:id="rId2"/>
    <p:sldId id="286" r:id="rId3"/>
    <p:sldId id="287" r:id="rId4"/>
  </p:sldIdLst>
  <p:sldSz cx="9144000" cy="6858000" type="screen4x3"/>
  <p:notesSz cx="9942513" cy="676116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33081" y="1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/>
              <a:t>گزارش عملکرد سال 1401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337" y="1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025228-C5FE-4B41-867C-19CDD04D03A6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3308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337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05D694-C75C-4847-876D-E50B2E78683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68469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33081" y="1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/>
              <a:t>گزارش عملکرد سال 1401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37" y="1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0376DD-D6BD-4E4D-9B9C-795496F80596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85" y="3211635"/>
            <a:ext cx="7953544" cy="304214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63308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37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00C0F7-FCC6-4BB8-B1C5-DC7CA72E7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64735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840B-09CB-4FBB-843F-5CC8750B0398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45A7-DAE2-4DB3-9D3C-1F9909F59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5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B3D9-2D1C-4422-ADB7-C1695BFE393F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D167-6AC1-4FC2-8BA2-47B2DB1FA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5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EB9D-F395-49FD-8ECF-9CB6BFC432A7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70E6-C982-4604-9FEF-E2AE4D311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5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C7EF-145A-4E8C-A45B-38FB92565679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FDC3-C92E-49A2-95E0-24E6D073B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3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6C67-B4C6-4A4C-96A7-E852A69CF80C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0618-F0E2-4577-A2D7-DA7706053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D234-E780-4834-AAD1-5C1A391C6980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A68E-2875-4035-B53D-9153CC5DF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6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2B2F-55AF-4954-A450-D2BA5688C66E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DB1D-3A7F-42F3-A295-6CC5C680A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0CC4-B460-452D-A245-D470722576AD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1755-4367-402E-A10F-4B4927ADE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264C-214A-4134-A13E-2A8A818010BE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C0C4-A9C7-4520-898E-AAAE0F46E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3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9A3F-4389-4544-96C9-A35374433C63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F3D0-F24D-4BC2-895F-68893EAAA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5193-1CE1-4CDB-A499-E4E4D88C2B79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0CA7-B977-47A5-A170-4C8349854E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CE849-F9F0-4F96-836D-BBC6109E4AD8}" type="datetimeFigureOut">
              <a:rPr lang="en-GB"/>
              <a:pPr>
                <a:defRPr/>
              </a:pPr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29E247-3E98-48B6-B89E-0D081CDEAA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490A16-A7E1-813F-4578-1170E1B8951E}"/>
              </a:ext>
            </a:extLst>
          </p:cNvPr>
          <p:cNvSpPr txBox="1"/>
          <p:nvPr/>
        </p:nvSpPr>
        <p:spPr>
          <a:xfrm>
            <a:off x="149290" y="6515119"/>
            <a:ext cx="88174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از سر گیری جلسات هفتگی درس اخلاق در معلمی توسط آیت اله شعبانی، نماینده ولیفقیه در استان و امام جمعه همدان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E8C77-3EE6-D9D8-70C3-DE0E91D49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16550" cy="321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A06B5-8416-D81C-430A-21C0D7DA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8"/>
          <a:stretch/>
        </p:blipFill>
        <p:spPr>
          <a:xfrm>
            <a:off x="0" y="5150091"/>
            <a:ext cx="2870791" cy="1326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C2E73-5667-2CAC-404B-5214A66E1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5"/>
          <a:stretch/>
        </p:blipFill>
        <p:spPr>
          <a:xfrm>
            <a:off x="4805917" y="-10633"/>
            <a:ext cx="4327449" cy="3211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1B19E-31FC-DB3C-17CF-767D17F15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030"/>
            <a:ext cx="3083442" cy="1913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3FB78-8B7E-B869-67B7-CA6885116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2" y="3211029"/>
            <a:ext cx="3083442" cy="1913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2DC2E-AF8A-2E65-9EBB-A3BAA2A9E3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/>
          <a:stretch/>
        </p:blipFill>
        <p:spPr>
          <a:xfrm>
            <a:off x="2870791" y="5134608"/>
            <a:ext cx="2870791" cy="1332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BA0A6-F7B2-3885-F45C-C633C687B9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0" b="8340"/>
          <a:stretch/>
        </p:blipFill>
        <p:spPr>
          <a:xfrm>
            <a:off x="5741581" y="5124891"/>
            <a:ext cx="3402419" cy="1352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400D24-59CF-EE3C-470C-26A46C5203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r="57442" b="26366"/>
          <a:stretch/>
        </p:blipFill>
        <p:spPr>
          <a:xfrm>
            <a:off x="5964865" y="3180221"/>
            <a:ext cx="3179134" cy="1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6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43808D-AED5-4DFE-92B5-15A02693D3BB}" vid="{FABD95BB-0550-45EB-B1B2-1381A97D85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807</TotalTime>
  <Words>22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neka</dc:creator>
  <cp:lastModifiedBy>1514</cp:lastModifiedBy>
  <cp:revision>270</cp:revision>
  <cp:lastPrinted>2022-07-31T09:02:35Z</cp:lastPrinted>
  <dcterms:created xsi:type="dcterms:W3CDTF">2020-01-24T09:11:35Z</dcterms:created>
  <dcterms:modified xsi:type="dcterms:W3CDTF">2024-10-07T12:07:03Z</dcterms:modified>
</cp:coreProperties>
</file>